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302" r:id="rId2"/>
    <p:sldId id="316" r:id="rId3"/>
    <p:sldId id="329" r:id="rId4"/>
    <p:sldId id="317" r:id="rId5"/>
    <p:sldId id="321" r:id="rId6"/>
    <p:sldId id="320" r:id="rId7"/>
    <p:sldId id="325" r:id="rId8"/>
    <p:sldId id="319" r:id="rId9"/>
    <p:sldId id="324" r:id="rId10"/>
    <p:sldId id="323" r:id="rId11"/>
    <p:sldId id="322" r:id="rId12"/>
    <p:sldId id="328" r:id="rId13"/>
    <p:sldId id="327" r:id="rId14"/>
    <p:sldId id="326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4" d="100"/>
          <a:sy n="44" d="100"/>
        </p:scale>
        <p:origin x="1500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F7B422-0BA9-4390-A465-A0F62B40E9D0}" type="datetimeFigureOut">
              <a:rPr lang="tr-TR" smtClean="0"/>
              <a:t>19.10.2021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5F6E3C-83DB-4F34-BCF3-33A58262FBE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645802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E3212675-E8C3-4188-8E05-173F4172C350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9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1C9B3F37-C97B-4873-9A4B-4FFE82F597C1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79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C34ECA0C-AB16-4279-AEA7-5DB9B3EE28A7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91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14600" y="590551"/>
            <a:ext cx="7924800" cy="563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295400"/>
            <a:ext cx="5384800" cy="5029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295400"/>
            <a:ext cx="5384800" cy="5029200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85518" y="6249989"/>
            <a:ext cx="5048249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58233" y="6249989"/>
            <a:ext cx="5048251" cy="365125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A2E04C96-E3D6-4200-A0E9-177BCE66F860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2284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8974F734-FC97-4FEA-B160-D8FFFDCE66FC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32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C6F40D3C-A029-460A-A0C9-EC7C71CC8DA3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676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51F6B103-EFF0-4C68-B05F-D31534BDF87E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98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413294EB-F081-492A-BD67-3E99D6D4D3D4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3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C1EECCD4-49CC-404D-8138-227EBFC95DFC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08F71D45-E738-4014-9033-EA71FBA1E333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9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BBFA82C0-67D0-4B95-97EB-F5EF82A03734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r-TR" noProof="0"/>
              <a:t>Resim eklemek için simgeyi tıklatın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0080FF"/>
              </a:buClr>
              <a:defRPr/>
            </a:pPr>
            <a:fld id="{891D9EE5-622D-41CD-857A-D4D9EA6756EF}" type="slidenum">
              <a:rPr lang="en-US"/>
              <a:pPr>
                <a:buClr>
                  <a:srgbClr val="0080FF"/>
                </a:buCl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v"/>
              <a:defRPr/>
            </a:pPr>
            <a:endParaRPr lang="en-US" b="1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v"/>
              <a:defRPr/>
            </a:pPr>
            <a:endParaRPr lang="en-US" b="1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FF"/>
              </a:buClr>
              <a:buFont typeface="Wingdings" pitchFamily="2" charset="2"/>
              <a:buChar char="v"/>
              <a:defRPr/>
            </a:pPr>
            <a:fld id="{1C28E36E-FF15-4F66-A7C8-57A9EBDF92B1}" type="slidenum">
              <a:rPr lang="en-US" b="1"/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0FF"/>
                </a:buClr>
                <a:buFont typeface="Wingdings" pitchFamily="2" charset="2"/>
                <a:buChar char="v"/>
                <a:defRPr/>
              </a:pPr>
              <a:t>‹#›</a:t>
            </a:fld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86655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671" y="1286132"/>
            <a:ext cx="9527458" cy="8966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50142" y="2408902"/>
            <a:ext cx="875071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8000" b="1" i="0" u="none" strike="noStrike" kern="0" cap="none" spc="150" normalizeH="0" baseline="0" noProof="0" dirty="0" smtClean="0">
                <a:ln w="11430"/>
                <a:solidFill>
                  <a:srgbClr val="480DB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</a:rPr>
              <a:t>İŞKUR’A NASIL KAYIT OLUNUR</a:t>
            </a:r>
            <a:endParaRPr kumimoji="0" lang="tr-TR" sz="8000" b="1" i="0" u="none" strike="noStrike" kern="0" cap="none" spc="150" normalizeH="0" baseline="0" noProof="0" dirty="0" smtClean="0">
              <a:ln w="11430"/>
              <a:solidFill>
                <a:srgbClr val="480DB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7" y="5343541"/>
            <a:ext cx="1501570" cy="151445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0047" y="5343541"/>
            <a:ext cx="1771953" cy="15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24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5713"/>
            <a:ext cx="7279911" cy="359228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0"/>
            <a:ext cx="6400800" cy="4393324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94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88" y="966502"/>
            <a:ext cx="11887200" cy="5891498"/>
          </a:xfrm>
          <a:prstGeom prst="rect">
            <a:avLst/>
          </a:prstGeom>
        </p:spPr>
      </p:pic>
      <p:sp>
        <p:nvSpPr>
          <p:cNvPr id="12" name="Sağ Ok 11"/>
          <p:cNvSpPr/>
          <p:nvPr/>
        </p:nvSpPr>
        <p:spPr>
          <a:xfrm rot="12074044">
            <a:off x="4223659" y="6259537"/>
            <a:ext cx="9784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5-Nokta Yıldız 12"/>
          <p:cNvSpPr/>
          <p:nvPr/>
        </p:nvSpPr>
        <p:spPr>
          <a:xfrm>
            <a:off x="2064007" y="6004466"/>
            <a:ext cx="449942" cy="497388"/>
          </a:xfrm>
          <a:prstGeom prst="star5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20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41"/>
            <a:ext cx="12337144" cy="6849359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438" y="6191023"/>
            <a:ext cx="2143125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960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2343" y="-36482"/>
            <a:ext cx="9869714" cy="689448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5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4"/>
          <p:cNvSpPr>
            <a:spLocks noGrp="1"/>
          </p:cNvSpPr>
          <p:nvPr>
            <p:ph type="title"/>
          </p:nvPr>
        </p:nvSpPr>
        <p:spPr>
          <a:xfrm>
            <a:off x="2685142" y="4406901"/>
            <a:ext cx="9506857" cy="1362076"/>
          </a:xfrm>
        </p:spPr>
        <p:txBody>
          <a:bodyPr/>
          <a:lstStyle/>
          <a:p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AFYONKARAHİSAR </a:t>
            </a:r>
            <a:r>
              <a:rPr lang="tr-TR" sz="2800" dirty="0"/>
              <a:t>ÇALIŞMA VE İŞ KURUMU İL MÜDÜRLÜĞÜ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963084" y="2177143"/>
            <a:ext cx="10363200" cy="2229757"/>
          </a:xfrm>
        </p:spPr>
        <p:txBody>
          <a:bodyPr/>
          <a:lstStyle/>
          <a:p>
            <a:r>
              <a:rPr lang="tr-TR" sz="8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TEŞEKKÜRLER</a:t>
            </a:r>
            <a:endParaRPr lang="tr-TR" sz="8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676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851" y="1062365"/>
            <a:ext cx="8849032" cy="5795635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241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7484" y="0"/>
            <a:ext cx="9587291" cy="685800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223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796412"/>
            <a:ext cx="10972800" cy="943897"/>
          </a:xfrm>
        </p:spPr>
        <p:txBody>
          <a:bodyPr/>
          <a:lstStyle/>
          <a:p>
            <a:r>
              <a:rPr lang="tr-TR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 KULÜPTE İŞ VAR</a:t>
            </a:r>
            <a:endParaRPr lang="tr-TR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869" y="1839489"/>
            <a:ext cx="8978261" cy="5018511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104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06" y="953729"/>
            <a:ext cx="10560290" cy="5904271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904" y="1232086"/>
            <a:ext cx="10087025" cy="562591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44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28" y="935984"/>
            <a:ext cx="10528028" cy="5922016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212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84" y="534534"/>
            <a:ext cx="11021872" cy="653392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89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84" y="1059543"/>
            <a:ext cx="11476946" cy="5798457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905829" y="2510972"/>
            <a:ext cx="2786743" cy="174171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solidFill>
                  <a:schemeClr val="tx1"/>
                </a:solidFill>
              </a:rPr>
              <a:t>İŞKUR’A KAYDINIZ </a:t>
            </a:r>
            <a:r>
              <a:rPr lang="tr-TR" sz="2000" b="1" dirty="0" smtClean="0">
                <a:solidFill>
                  <a:srgbClr val="FF0000"/>
                </a:solidFill>
              </a:rPr>
              <a:t>YOKSA</a:t>
            </a:r>
            <a:r>
              <a:rPr lang="tr-TR" sz="2000" b="1" dirty="0" smtClean="0">
                <a:solidFill>
                  <a:schemeClr val="tx1"/>
                </a:solidFill>
              </a:rPr>
              <a:t> BURADAN DEVAM EDİNİZ</a:t>
            </a:r>
            <a:endParaRPr lang="tr-TR" sz="20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0629" y="2032000"/>
            <a:ext cx="2656114" cy="1596571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tx1"/>
                </a:solidFill>
              </a:rPr>
              <a:t>İŞKUR’A KAYDINIZ </a:t>
            </a:r>
            <a:r>
              <a:rPr lang="tr-TR" b="1" dirty="0" smtClean="0">
                <a:solidFill>
                  <a:srgbClr val="FF0000"/>
                </a:solidFill>
              </a:rPr>
              <a:t>VARSA</a:t>
            </a:r>
            <a:r>
              <a:rPr lang="tr-TR" b="1" dirty="0" smtClean="0">
                <a:solidFill>
                  <a:schemeClr val="tx1"/>
                </a:solidFill>
              </a:rPr>
              <a:t> </a:t>
            </a:r>
            <a:r>
              <a:rPr lang="tr-TR" b="1" dirty="0">
                <a:solidFill>
                  <a:schemeClr val="tx1"/>
                </a:solidFill>
              </a:rPr>
              <a:t>BURADAN DEVAM EDİNİZ</a:t>
            </a:r>
            <a:endParaRPr lang="tr-TR" b="1" dirty="0">
              <a:solidFill>
                <a:schemeClr val="tx1"/>
              </a:solidFill>
            </a:endParaRPr>
          </a:p>
        </p:txBody>
      </p:sp>
      <p:sp>
        <p:nvSpPr>
          <p:cNvPr id="12" name="Aşağı Ok 11"/>
          <p:cNvSpPr/>
          <p:nvPr/>
        </p:nvSpPr>
        <p:spPr>
          <a:xfrm rot="19448039" flipH="1" flipV="1">
            <a:off x="2132289" y="3546091"/>
            <a:ext cx="651550" cy="77017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4" name="Düz Ok Bağlayıcısı 13"/>
          <p:cNvCxnSpPr/>
          <p:nvPr/>
        </p:nvCxnSpPr>
        <p:spPr>
          <a:xfrm>
            <a:off x="1248229" y="5341257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şağı Ok 14"/>
          <p:cNvSpPr/>
          <p:nvPr/>
        </p:nvSpPr>
        <p:spPr>
          <a:xfrm rot="2854108" flipV="1">
            <a:off x="4495280" y="3947886"/>
            <a:ext cx="486742" cy="60960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6" name="Resim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9848" y="5748068"/>
            <a:ext cx="1302152" cy="110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39766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1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000080"/>
      </a:accent1>
      <a:accent2>
        <a:srgbClr val="FFCC66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30</Words>
  <Application>Microsoft Office PowerPoint</Application>
  <PresentationFormat>Geniş ekran</PresentationFormat>
  <Paragraphs>6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Times New Roman</vt:lpstr>
      <vt:lpstr>Wingdings</vt:lpstr>
      <vt:lpstr>Custom Design</vt:lpstr>
      <vt:lpstr>PowerPoint Sunusu</vt:lpstr>
      <vt:lpstr>PowerPoint Sunusu</vt:lpstr>
      <vt:lpstr>PowerPoint Sunusu</vt:lpstr>
      <vt:lpstr>BU KULÜPTE İŞ VAR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AFYONKARAHİSAR ÇALIŞMA VE İŞ KURUMU İL MÜDÜRLÜĞÜ </vt:lpstr>
    </vt:vector>
  </TitlesOfParts>
  <Company>İŞKUR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AFYONKARAHİSAR ÇALIŞMA VE İŞ KURUMU İL MÜDÜRLÜĞÜ</dc:title>
  <dc:creator>Şerife HAYTABEY</dc:creator>
  <cp:lastModifiedBy>Şerife HAYTABEY</cp:lastModifiedBy>
  <cp:revision>88</cp:revision>
  <dcterms:created xsi:type="dcterms:W3CDTF">2021-10-07T07:11:16Z</dcterms:created>
  <dcterms:modified xsi:type="dcterms:W3CDTF">2021-10-19T10:54:32Z</dcterms:modified>
</cp:coreProperties>
</file>